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embeddedFontLst>
    <p:embeddedFont>
      <p:font typeface="Caveat"/>
      <p:regular r:id="rId12"/>
      <p:bold r:id="rId13"/>
    </p:embeddedFont>
    <p:embeddedFont>
      <p:font typeface="Lobster"/>
      <p:regular r:id="rId14"/>
    </p:embeddedFont>
    <p:embeddedFont>
      <p:font typeface="Tahoma"/>
      <p:regular r:id="rId15"/>
      <p:bold r:id="rId16"/>
    </p:embeddedFont>
    <p:embeddedFont>
      <p:font typeface="Century Gothic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r:id="rId21" roundtripDataSignature="AMtx7miVwLHAheWUvtoudZmyxoPsIVFy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enturyGothic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font" Target="fonts/Caveat-bold.fntdata"/><Relationship Id="rId12" Type="http://schemas.openxmlformats.org/officeDocument/2006/relationships/font" Target="fonts/Cavea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Tahoma-regular.fntdata"/><Relationship Id="rId14" Type="http://schemas.openxmlformats.org/officeDocument/2006/relationships/font" Target="fonts/Lobster-regular.fntdata"/><Relationship Id="rId17" Type="http://schemas.openxmlformats.org/officeDocument/2006/relationships/font" Target="fonts/CenturyGothic-regular.fntdata"/><Relationship Id="rId16" Type="http://schemas.openxmlformats.org/officeDocument/2006/relationships/font" Target="fonts/Tahoma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CenturyGothic-italic.fntdata"/><Relationship Id="rId6" Type="http://schemas.openxmlformats.org/officeDocument/2006/relationships/slide" Target="slides/slide1.xml"/><Relationship Id="rId18" Type="http://schemas.openxmlformats.org/officeDocument/2006/relationships/font" Target="fonts/CenturyGothic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8" name="Google Shape;258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7" name="Google Shape;27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9" name="Google Shape;28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7" name="Google Shape;29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6" name="Google Shape;30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7" name="Google Shape;3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/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" type="body"/>
          </p:nvPr>
        </p:nvSpPr>
        <p:spPr>
          <a:xfrm>
            <a:off x="1391323" y="2323652"/>
            <a:ext cx="9036423" cy="35089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5468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1pPr>
            <a:lvl2pPr indent="-315468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2pPr>
            <a:lvl3pPr indent="-315468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3pPr>
            <a:lvl4pPr indent="-315468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4pPr>
            <a:lvl5pPr indent="-315468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5pPr>
            <a:lvl6pPr indent="-315468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6pPr>
            <a:lvl7pPr indent="-315468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7pPr>
            <a:lvl8pPr indent="-315468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8pPr>
            <a:lvl9pPr indent="-315468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9pPr>
          </a:lstStyle>
          <a:p/>
        </p:txBody>
      </p:sp>
      <p:sp>
        <p:nvSpPr>
          <p:cNvPr id="60" name="Google Shape;60;p8"/>
          <p:cNvSpPr txBox="1"/>
          <p:nvPr>
            <p:ph idx="10" type="dt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8"/>
          <p:cNvSpPr txBox="1"/>
          <p:nvPr>
            <p:ph idx="11" type="ftr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8"/>
          <p:cNvSpPr txBox="1"/>
          <p:nvPr>
            <p:ph idx="12" type="sldNum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showMasterSp="0" type="title">
  <p:cSld name="TITLE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9"/>
          <p:cNvGrpSpPr/>
          <p:nvPr/>
        </p:nvGrpSpPr>
        <p:grpSpPr>
          <a:xfrm>
            <a:off x="-859944" y="0"/>
            <a:ext cx="13944870" cy="7117071"/>
            <a:chOff x="-644959" y="0"/>
            <a:chExt cx="10458653" cy="7117071"/>
          </a:xfrm>
        </p:grpSpPr>
        <p:grpSp>
          <p:nvGrpSpPr>
            <p:cNvPr id="65" name="Google Shape;65;p9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6" name="Google Shape;66;p9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67" name="Google Shape;67;p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68" name="Google Shape;68;p9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69" name="Google Shape;69;p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grpSp>
            <p:nvGrpSpPr>
              <p:cNvPr id="70" name="Google Shape;70;p9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71" name="Google Shape;71;p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72" name="Google Shape;72;p9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73" name="Google Shape;73;p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grpSp>
            <p:nvGrpSpPr>
              <p:cNvPr id="74" name="Google Shape;74;p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5" name="Google Shape;75;p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76" name="Google Shape;76;p9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77" name="Google Shape;77;p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sp>
            <p:nvSpPr>
              <p:cNvPr id="78" name="Google Shape;78;p9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79" name="Google Shape;79;p9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80" name="Google Shape;80;p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81" name="Google Shape;81;p9"/>
            <p:cNvSpPr/>
            <p:nvPr/>
          </p:nvSpPr>
          <p:spPr>
            <a:xfrm>
              <a:off x="-11875" y="5035138"/>
              <a:ext cx="9144000" cy="1175655"/>
            </a:xfrm>
            <a:custGeom>
              <a:rect b="b" l="l" r="r" t="t"/>
              <a:pathLst>
                <a:path extrusionOk="0" h="1175655" w="9144000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2" name="Google Shape;82;p9"/>
            <p:cNvSpPr/>
            <p:nvPr/>
          </p:nvSpPr>
          <p:spPr>
            <a:xfrm>
              <a:off x="-11875" y="3467595"/>
              <a:ext cx="9144000" cy="890650"/>
            </a:xfrm>
            <a:custGeom>
              <a:rect b="b" l="l" r="r" t="t"/>
              <a:pathLst>
                <a:path extrusionOk="0" h="890650" w="914400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3" name="Google Shape;83;p9"/>
            <p:cNvSpPr/>
            <p:nvPr/>
          </p:nvSpPr>
          <p:spPr>
            <a:xfrm>
              <a:off x="-23751" y="5640779"/>
              <a:ext cx="3004457" cy="1211283"/>
            </a:xfrm>
            <a:custGeom>
              <a:rect b="b" l="l" r="r" t="t"/>
              <a:pathLst>
                <a:path extrusionOk="0" h="1211283" w="3004457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4" name="Google Shape;84;p9"/>
            <p:cNvSpPr/>
            <p:nvPr/>
          </p:nvSpPr>
          <p:spPr>
            <a:xfrm>
              <a:off x="-11875" y="5284519"/>
              <a:ext cx="9144000" cy="1478478"/>
            </a:xfrm>
            <a:custGeom>
              <a:rect b="b" l="l" r="r" t="t"/>
              <a:pathLst>
                <a:path extrusionOk="0" h="1478478" w="9144000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5" name="Google Shape;85;p9"/>
            <p:cNvSpPr/>
            <p:nvPr/>
          </p:nvSpPr>
          <p:spPr>
            <a:xfrm>
              <a:off x="2137558" y="5132120"/>
              <a:ext cx="6982691" cy="1719942"/>
            </a:xfrm>
            <a:custGeom>
              <a:rect b="b" l="l" r="r" t="t"/>
              <a:pathLst>
                <a:path extrusionOk="0" h="1719942" w="6982691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6" name="Google Shape;86;p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9412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7" name="Google Shape;87;p9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8" name="Google Shape;88;p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275"/>
              </a:schemeClr>
            </a:solidFill>
            <a:ln cap="flat" cmpd="sng" w="12700">
              <a:solidFill>
                <a:schemeClr val="lt1">
                  <a:alpha val="7451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89" name="Google Shape;89;p9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3529"/>
              </a:schemeClr>
            </a:solidFill>
            <a:ln cap="flat" cmpd="sng" w="12700">
              <a:solidFill>
                <a:schemeClr val="lt1">
                  <a:alpha val="7451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0" name="Google Shape;90;p9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549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1" name="Google Shape;91;p9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rect b="b" l="l" r="r" t="t"/>
              <a:pathLst>
                <a:path extrusionOk="0" h="1388236" w="1261499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lt1">
                <a:alpha val="9412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2" name="Google Shape;92;p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3" name="Google Shape;93;p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275"/>
              </a:schemeClr>
            </a:solidFill>
            <a:ln cap="flat" cmpd="sng" w="12700">
              <a:solidFill>
                <a:schemeClr val="lt1">
                  <a:alpha val="7451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4" name="Google Shape;94;p9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5" name="Google Shape;95;p9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6" name="Google Shape;96;p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275"/>
              </a:schemeClr>
            </a:solidFill>
            <a:ln cap="flat" cmpd="sng" w="12700">
              <a:solidFill>
                <a:schemeClr val="lt1">
                  <a:alpha val="7451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7" name="Google Shape;97;p9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8" name="Google Shape;98;p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9412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99" name="Google Shape;99;p9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0" name="Google Shape;100;p9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275"/>
              </a:schemeClr>
            </a:solidFill>
            <a:ln cap="flat" cmpd="sng" w="12700">
              <a:solidFill>
                <a:schemeClr val="lt1">
                  <a:alpha val="7451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1" name="Google Shape;101;p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rect b="b" l="l" r="r" t="t"/>
              <a:pathLst>
                <a:path extrusionOk="0" h="1388236" w="1243407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lt1">
                <a:alpha val="3529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2" name="Google Shape;102;p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rect b="b" l="l" r="r" t="t"/>
              <a:pathLst>
                <a:path extrusionOk="0" h="1388822" w="1241871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03" name="Google Shape;103;p9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 cap="flat" cmpd="sng" w="15875">
            <a:solidFill>
              <a:srgbClr val="74A5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4" name="Google Shape;104;p9"/>
          <p:cNvSpPr/>
          <p:nvPr/>
        </p:nvSpPr>
        <p:spPr>
          <a:xfrm>
            <a:off x="6198795" y="-21511"/>
            <a:ext cx="46736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5" name="Google Shape;105;p9"/>
          <p:cNvSpPr txBox="1"/>
          <p:nvPr>
            <p:ph type="ctrTitle"/>
          </p:nvPr>
        </p:nvSpPr>
        <p:spPr>
          <a:xfrm>
            <a:off x="6311154" y="2708476"/>
            <a:ext cx="4417807" cy="1702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entury Gothic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9"/>
          <p:cNvSpPr txBox="1"/>
          <p:nvPr>
            <p:ph idx="1" type="subTitle"/>
          </p:nvPr>
        </p:nvSpPr>
        <p:spPr>
          <a:xfrm>
            <a:off x="6311154" y="4421081"/>
            <a:ext cx="4413071" cy="12606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None/>
              <a:defRPr sz="1800">
                <a:solidFill>
                  <a:srgbClr val="424242"/>
                </a:solidFill>
              </a:defRPr>
            </a:lvl1pPr>
            <a:lvl2pPr lvl="1" algn="ctr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672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2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064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064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064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064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7" name="Google Shape;107;p9"/>
          <p:cNvSpPr txBox="1"/>
          <p:nvPr>
            <p:ph idx="10" type="dt"/>
          </p:nvPr>
        </p:nvSpPr>
        <p:spPr>
          <a:xfrm>
            <a:off x="6318325" y="1516829"/>
            <a:ext cx="2844800" cy="7509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9" name="Google Shape;109;p9"/>
          <p:cNvSpPr txBox="1"/>
          <p:nvPr>
            <p:ph idx="11" type="ftr"/>
          </p:nvPr>
        </p:nvSpPr>
        <p:spPr>
          <a:xfrm>
            <a:off x="7071360" y="5719967"/>
            <a:ext cx="377545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9"/>
          <p:cNvSpPr txBox="1"/>
          <p:nvPr>
            <p:ph idx="12" type="sldNum"/>
          </p:nvPr>
        </p:nvSpPr>
        <p:spPr>
          <a:xfrm>
            <a:off x="6198795" y="5719967"/>
            <a:ext cx="85822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111" name="Google Shape;111;p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"/>
          <p:cNvSpPr txBox="1"/>
          <p:nvPr>
            <p:ph type="title"/>
          </p:nvPr>
        </p:nvSpPr>
        <p:spPr>
          <a:xfrm>
            <a:off x="1678194" y="2900830"/>
            <a:ext cx="8849957" cy="1362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  <a:defRPr b="0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10"/>
          <p:cNvSpPr txBox="1"/>
          <p:nvPr>
            <p:ph idx="1" type="body"/>
          </p:nvPr>
        </p:nvSpPr>
        <p:spPr>
          <a:xfrm>
            <a:off x="1678194" y="4267201"/>
            <a:ext cx="8849956" cy="15204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2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064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064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064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064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064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064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5" name="Google Shape;115;p10"/>
          <p:cNvSpPr txBox="1"/>
          <p:nvPr>
            <p:ph idx="10" type="dt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0"/>
          <p:cNvSpPr txBox="1"/>
          <p:nvPr>
            <p:ph idx="11" type="ftr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0"/>
          <p:cNvSpPr txBox="1"/>
          <p:nvPr>
            <p:ph idx="12" type="sldNum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1"/>
          <p:cNvSpPr txBox="1"/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1"/>
          <p:cNvSpPr txBox="1"/>
          <p:nvPr>
            <p:ph idx="10" type="dt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1" type="ftr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1"/>
          <p:cNvSpPr txBox="1"/>
          <p:nvPr>
            <p:ph idx="12" type="sldNum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123" name="Google Shape;123;p11"/>
          <p:cNvSpPr txBox="1"/>
          <p:nvPr>
            <p:ph idx="1" type="body"/>
          </p:nvPr>
        </p:nvSpPr>
        <p:spPr>
          <a:xfrm>
            <a:off x="1389888" y="2313432"/>
            <a:ext cx="4559808" cy="34930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5468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1pPr>
            <a:lvl2pPr indent="-315468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2pPr>
            <a:lvl3pPr indent="-315468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3pPr>
            <a:lvl4pPr indent="-315468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4pPr>
            <a:lvl5pPr indent="-315468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5pPr>
            <a:lvl6pPr indent="-315468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6pPr>
            <a:lvl7pPr indent="-315468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7pPr>
            <a:lvl8pPr indent="-315468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8pPr>
            <a:lvl9pPr indent="-315468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9pPr>
          </a:lstStyle>
          <a:p/>
        </p:txBody>
      </p:sp>
      <p:sp>
        <p:nvSpPr>
          <p:cNvPr id="124" name="Google Shape;124;p11"/>
          <p:cNvSpPr txBox="1"/>
          <p:nvPr>
            <p:ph idx="2" type="body"/>
          </p:nvPr>
        </p:nvSpPr>
        <p:spPr>
          <a:xfrm>
            <a:off x="6193536" y="2313431"/>
            <a:ext cx="4559808" cy="34930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5468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1pPr>
            <a:lvl2pPr indent="-315468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2pPr>
            <a:lvl3pPr indent="-315468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3pPr>
            <a:lvl4pPr indent="-315468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4pPr>
            <a:lvl5pPr indent="-315468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5pPr>
            <a:lvl6pPr indent="-315468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6pPr>
            <a:lvl7pPr indent="-315468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7pPr>
            <a:lvl8pPr indent="-315468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8pPr>
            <a:lvl9pPr indent="-315468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2"/>
          <p:cNvSpPr txBox="1"/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12"/>
          <p:cNvSpPr txBox="1"/>
          <p:nvPr>
            <p:ph idx="1" type="body"/>
          </p:nvPr>
        </p:nvSpPr>
        <p:spPr>
          <a:xfrm>
            <a:off x="1882815" y="2316009"/>
            <a:ext cx="407619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24"/>
              <a:buNone/>
              <a:defRPr b="1"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2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None/>
              <a:defRPr b="1" sz="1600"/>
            </a:lvl9pPr>
          </a:lstStyle>
          <a:p/>
        </p:txBody>
      </p:sp>
      <p:sp>
        <p:nvSpPr>
          <p:cNvPr id="128" name="Google Shape;128;p12"/>
          <p:cNvSpPr txBox="1"/>
          <p:nvPr>
            <p:ph idx="2" type="body"/>
          </p:nvPr>
        </p:nvSpPr>
        <p:spPr>
          <a:xfrm>
            <a:off x="1388961" y="2974695"/>
            <a:ext cx="4559808" cy="28357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4424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24"/>
              <a:buChar char="?"/>
              <a:defRPr sz="2400"/>
            </a:lvl1pPr>
            <a:lvl2pPr indent="-32512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20"/>
              <a:buChar char="?"/>
              <a:defRPr sz="2000"/>
            </a:lvl2pPr>
            <a:lvl3pPr indent="-315468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 sz="1800"/>
            </a:lvl3pPr>
            <a:lvl4pPr indent="-305816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Char char="?"/>
              <a:defRPr sz="1600"/>
            </a:lvl4pPr>
            <a:lvl5pPr indent="-305816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Char char="?"/>
              <a:defRPr sz="1600"/>
            </a:lvl5pPr>
            <a:lvl6pPr indent="-305816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Char char="?"/>
              <a:defRPr sz="1600"/>
            </a:lvl6pPr>
            <a:lvl7pPr indent="-305816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Char char="?"/>
              <a:defRPr sz="1600"/>
            </a:lvl7pPr>
            <a:lvl8pPr indent="-305816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Char char="?"/>
              <a:defRPr sz="1600"/>
            </a:lvl8pPr>
            <a:lvl9pPr indent="-305816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Char char="?"/>
              <a:defRPr sz="1600"/>
            </a:lvl9pPr>
          </a:lstStyle>
          <a:p/>
        </p:txBody>
      </p:sp>
      <p:sp>
        <p:nvSpPr>
          <p:cNvPr id="129" name="Google Shape;129;p12"/>
          <p:cNvSpPr txBox="1"/>
          <p:nvPr>
            <p:ph idx="3" type="body"/>
          </p:nvPr>
        </p:nvSpPr>
        <p:spPr>
          <a:xfrm>
            <a:off x="6682450" y="2316010"/>
            <a:ext cx="4074289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24"/>
              <a:buNone/>
              <a:defRPr b="1"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2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None/>
              <a:defRPr b="1" sz="1600"/>
            </a:lvl9pPr>
          </a:lstStyle>
          <a:p/>
        </p:txBody>
      </p:sp>
      <p:sp>
        <p:nvSpPr>
          <p:cNvPr id="130" name="Google Shape;130;p12"/>
          <p:cNvSpPr txBox="1"/>
          <p:nvPr>
            <p:ph idx="4" type="body"/>
          </p:nvPr>
        </p:nvSpPr>
        <p:spPr>
          <a:xfrm>
            <a:off x="6193536" y="2974695"/>
            <a:ext cx="4559808" cy="28357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4424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24"/>
              <a:buChar char="?"/>
              <a:defRPr sz="2400"/>
            </a:lvl1pPr>
            <a:lvl2pPr indent="-32512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20"/>
              <a:buChar char="?"/>
              <a:defRPr sz="2000"/>
            </a:lvl2pPr>
            <a:lvl3pPr indent="-315468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 sz="1800"/>
            </a:lvl3pPr>
            <a:lvl4pPr indent="-305816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Char char="?"/>
              <a:defRPr sz="1600"/>
            </a:lvl4pPr>
            <a:lvl5pPr indent="-305816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Char char="?"/>
              <a:defRPr sz="1600"/>
            </a:lvl5pPr>
            <a:lvl6pPr indent="-305816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Char char="?"/>
              <a:defRPr sz="1600"/>
            </a:lvl6pPr>
            <a:lvl7pPr indent="-305816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Char char="?"/>
              <a:defRPr sz="1600"/>
            </a:lvl7pPr>
            <a:lvl8pPr indent="-305816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Char char="?"/>
              <a:defRPr sz="1600"/>
            </a:lvl8pPr>
            <a:lvl9pPr indent="-305816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Char char="?"/>
              <a:defRPr sz="1600"/>
            </a:lvl9pPr>
          </a:lstStyle>
          <a:p/>
        </p:txBody>
      </p:sp>
      <p:sp>
        <p:nvSpPr>
          <p:cNvPr id="131" name="Google Shape;131;p12"/>
          <p:cNvSpPr txBox="1"/>
          <p:nvPr>
            <p:ph idx="10" type="dt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12"/>
          <p:cNvSpPr txBox="1"/>
          <p:nvPr>
            <p:ph idx="11" type="ftr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2"/>
          <p:cNvSpPr txBox="1"/>
          <p:nvPr>
            <p:ph idx="12" type="sldNum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3"/>
          <p:cNvSpPr txBox="1"/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13"/>
          <p:cNvSpPr txBox="1"/>
          <p:nvPr>
            <p:ph idx="10" type="dt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3"/>
          <p:cNvSpPr txBox="1"/>
          <p:nvPr>
            <p:ph idx="11" type="ftr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13"/>
          <p:cNvSpPr txBox="1"/>
          <p:nvPr>
            <p:ph idx="12" type="sldNum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>
            <p:ph idx="10" type="dt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14"/>
          <p:cNvSpPr txBox="1"/>
          <p:nvPr>
            <p:ph idx="11" type="ftr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14"/>
          <p:cNvSpPr txBox="1"/>
          <p:nvPr>
            <p:ph idx="12" type="sldNum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showMasterSp="0" type="objTx">
  <p:cSld name="OBJECT_WITH_CAPTION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15"/>
          <p:cNvGrpSpPr/>
          <p:nvPr/>
        </p:nvGrpSpPr>
        <p:grpSpPr>
          <a:xfrm>
            <a:off x="-859944" y="0"/>
            <a:ext cx="13944870" cy="7117071"/>
            <a:chOff x="-644959" y="0"/>
            <a:chExt cx="10458653" cy="7117071"/>
          </a:xfrm>
        </p:grpSpPr>
        <p:grpSp>
          <p:nvGrpSpPr>
            <p:cNvPr id="145" name="Google Shape;145;p15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6" name="Google Shape;146;p15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47" name="Google Shape;147;p15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48" name="Google Shape;148;p1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49" name="Google Shape;149;p1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grpSp>
            <p:nvGrpSpPr>
              <p:cNvPr id="150" name="Google Shape;150;p1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51" name="Google Shape;151;p15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52" name="Google Shape;152;p1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53" name="Google Shape;153;p1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grpSp>
            <p:nvGrpSpPr>
              <p:cNvPr id="154" name="Google Shape;154;p15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55" name="Google Shape;155;p15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56" name="Google Shape;156;p1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57" name="Google Shape;157;p1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sp>
            <p:nvSpPr>
              <p:cNvPr id="158" name="Google Shape;158;p15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59" name="Google Shape;159;p1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160" name="Google Shape;160;p1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161" name="Google Shape;161;p15"/>
            <p:cNvSpPr/>
            <p:nvPr/>
          </p:nvSpPr>
          <p:spPr>
            <a:xfrm>
              <a:off x="-11875" y="5035138"/>
              <a:ext cx="9144000" cy="1175655"/>
            </a:xfrm>
            <a:custGeom>
              <a:rect b="b" l="l" r="r" t="t"/>
              <a:pathLst>
                <a:path extrusionOk="0" h="1175655" w="9144000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2" name="Google Shape;162;p15"/>
            <p:cNvSpPr/>
            <p:nvPr/>
          </p:nvSpPr>
          <p:spPr>
            <a:xfrm>
              <a:off x="-11875" y="3467595"/>
              <a:ext cx="9144000" cy="890650"/>
            </a:xfrm>
            <a:custGeom>
              <a:rect b="b" l="l" r="r" t="t"/>
              <a:pathLst>
                <a:path extrusionOk="0" h="890650" w="914400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3" name="Google Shape;163;p15"/>
            <p:cNvSpPr/>
            <p:nvPr/>
          </p:nvSpPr>
          <p:spPr>
            <a:xfrm>
              <a:off x="-23751" y="5640779"/>
              <a:ext cx="3004457" cy="1211283"/>
            </a:xfrm>
            <a:custGeom>
              <a:rect b="b" l="l" r="r" t="t"/>
              <a:pathLst>
                <a:path extrusionOk="0" h="1211283" w="3004457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4" name="Google Shape;164;p15"/>
            <p:cNvSpPr/>
            <p:nvPr/>
          </p:nvSpPr>
          <p:spPr>
            <a:xfrm>
              <a:off x="-11875" y="5284519"/>
              <a:ext cx="9144000" cy="1478478"/>
            </a:xfrm>
            <a:custGeom>
              <a:rect b="b" l="l" r="r" t="t"/>
              <a:pathLst>
                <a:path extrusionOk="0" h="1478478" w="9144000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5" name="Google Shape;165;p15"/>
            <p:cNvSpPr/>
            <p:nvPr/>
          </p:nvSpPr>
          <p:spPr>
            <a:xfrm>
              <a:off x="2137558" y="5132120"/>
              <a:ext cx="6982691" cy="1719942"/>
            </a:xfrm>
            <a:custGeom>
              <a:rect b="b" l="l" r="r" t="t"/>
              <a:pathLst>
                <a:path extrusionOk="0" h="1719942" w="6982691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6" name="Google Shape;166;p15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9412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7" name="Google Shape;167;p15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8" name="Google Shape;168;p15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275"/>
              </a:schemeClr>
            </a:solidFill>
            <a:ln cap="flat" cmpd="sng" w="12700">
              <a:solidFill>
                <a:schemeClr val="lt1">
                  <a:alpha val="7451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69" name="Google Shape;169;p1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3529"/>
              </a:schemeClr>
            </a:solidFill>
            <a:ln cap="flat" cmpd="sng" w="12700">
              <a:solidFill>
                <a:schemeClr val="lt1">
                  <a:alpha val="7451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0" name="Google Shape;170;p1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549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1" name="Google Shape;171;p15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rect b="b" l="l" r="r" t="t"/>
              <a:pathLst>
                <a:path extrusionOk="0" h="1388236" w="1261499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lt1">
                <a:alpha val="9412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2" name="Google Shape;172;p1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3" name="Google Shape;173;p15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275"/>
              </a:schemeClr>
            </a:solidFill>
            <a:ln cap="flat" cmpd="sng" w="12700">
              <a:solidFill>
                <a:schemeClr val="lt1">
                  <a:alpha val="7451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4" name="Google Shape;174;p1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5" name="Google Shape;175;p15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6" name="Google Shape;176;p15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275"/>
              </a:schemeClr>
            </a:solidFill>
            <a:ln cap="flat" cmpd="sng" w="12700">
              <a:solidFill>
                <a:schemeClr val="lt1">
                  <a:alpha val="7451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7" name="Google Shape;177;p1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8" name="Google Shape;178;p1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9412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79" name="Google Shape;179;p1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0" name="Google Shape;180;p15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275"/>
              </a:schemeClr>
            </a:solidFill>
            <a:ln cap="flat" cmpd="sng" w="12700">
              <a:solidFill>
                <a:schemeClr val="lt1">
                  <a:alpha val="7451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1" name="Google Shape;181;p15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rect b="b" l="l" r="r" t="t"/>
              <a:pathLst>
                <a:path extrusionOk="0" h="1388236" w="1243407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lt1">
                <a:alpha val="3529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82" name="Google Shape;182;p15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rect b="b" l="l" r="r" t="t"/>
              <a:pathLst>
                <a:path extrusionOk="0" h="1388822" w="1241871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183" name="Google Shape;183;p1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 cap="flat" cmpd="sng" w="15875">
            <a:solidFill>
              <a:srgbClr val="74A5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4" name="Google Shape;184;p15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5" name="Google Shape;185;p15"/>
          <p:cNvSpPr txBox="1"/>
          <p:nvPr>
            <p:ph idx="10" type="dt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15"/>
          <p:cNvSpPr txBox="1"/>
          <p:nvPr>
            <p:ph idx="12" type="sldNum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  <p:sp>
        <p:nvSpPr>
          <p:cNvPr id="187" name="Google Shape;187;p15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8" name="Google Shape;188;p15"/>
          <p:cNvSpPr txBox="1"/>
          <p:nvPr>
            <p:ph idx="1" type="body"/>
          </p:nvPr>
        </p:nvSpPr>
        <p:spPr>
          <a:xfrm>
            <a:off x="1527859" y="856527"/>
            <a:ext cx="4120587" cy="51507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4424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24"/>
              <a:buChar char="?"/>
              <a:defRPr sz="2400"/>
            </a:lvl1pPr>
            <a:lvl2pPr indent="-334772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672"/>
              <a:buChar char="?"/>
              <a:defRPr sz="2200"/>
            </a:lvl2pPr>
            <a:lvl3pPr indent="-32512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20"/>
              <a:buChar char="?"/>
              <a:defRPr sz="2000"/>
            </a:lvl3pPr>
            <a:lvl4pPr indent="-315468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 sz="1800"/>
            </a:lvl4pPr>
            <a:lvl5pPr indent="-305816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Char char="?"/>
              <a:defRPr sz="1600"/>
            </a:lvl5pPr>
            <a:lvl6pPr indent="-32512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20"/>
              <a:buChar char="?"/>
              <a:defRPr sz="2000"/>
            </a:lvl6pPr>
            <a:lvl7pPr indent="-32512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20"/>
              <a:buChar char="?"/>
              <a:defRPr sz="2000"/>
            </a:lvl7pPr>
            <a:lvl8pPr indent="-32512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20"/>
              <a:buChar char="?"/>
              <a:defRPr sz="2000"/>
            </a:lvl8pPr>
            <a:lvl9pPr indent="-32512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520"/>
              <a:buChar char="?"/>
              <a:defRPr sz="2000"/>
            </a:lvl9pPr>
          </a:lstStyle>
          <a:p/>
        </p:txBody>
      </p:sp>
      <p:sp>
        <p:nvSpPr>
          <p:cNvPr id="189" name="Google Shape;189;p15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0" name="Google Shape;190;p15"/>
          <p:cNvSpPr txBox="1"/>
          <p:nvPr>
            <p:ph idx="11" type="ftr"/>
          </p:nvPr>
        </p:nvSpPr>
        <p:spPr>
          <a:xfrm>
            <a:off x="6188597" y="5724836"/>
            <a:ext cx="465821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15"/>
          <p:cNvSpPr txBox="1"/>
          <p:nvPr>
            <p:ph type="title"/>
          </p:nvPr>
        </p:nvSpPr>
        <p:spPr>
          <a:xfrm>
            <a:off x="6319777" y="2657435"/>
            <a:ext cx="4406096" cy="14631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entury Gothic"/>
              <a:buNone/>
              <a:defRPr b="0"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15"/>
          <p:cNvSpPr txBox="1"/>
          <p:nvPr>
            <p:ph idx="2" type="body"/>
          </p:nvPr>
        </p:nvSpPr>
        <p:spPr>
          <a:xfrm>
            <a:off x="6315456" y="4136994"/>
            <a:ext cx="4398379" cy="15179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None/>
              <a:defRPr sz="1600">
                <a:solidFill>
                  <a:srgbClr val="42424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912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76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showMasterSp="0" type="picTx">
  <p:cSld name="PICTURE_WITH_CAPTION_TEXT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oogle Shape;194;p16"/>
          <p:cNvGrpSpPr/>
          <p:nvPr/>
        </p:nvGrpSpPr>
        <p:grpSpPr>
          <a:xfrm>
            <a:off x="-859944" y="0"/>
            <a:ext cx="13944870" cy="7117071"/>
            <a:chOff x="-644959" y="0"/>
            <a:chExt cx="10458653" cy="7117071"/>
          </a:xfrm>
        </p:grpSpPr>
        <p:grpSp>
          <p:nvGrpSpPr>
            <p:cNvPr id="195" name="Google Shape;195;p16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6" name="Google Shape;196;p16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97" name="Google Shape;197;p1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98" name="Google Shape;198;p16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99" name="Google Shape;199;p16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grpSp>
            <p:nvGrpSpPr>
              <p:cNvPr id="200" name="Google Shape;200;p16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201" name="Google Shape;201;p1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202" name="Google Shape;202;p16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203" name="Google Shape;203;p16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grpSp>
            <p:nvGrpSpPr>
              <p:cNvPr id="204" name="Google Shape;204;p16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205" name="Google Shape;205;p1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206" name="Google Shape;206;p16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207" name="Google Shape;207;p16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sp>
            <p:nvSpPr>
              <p:cNvPr id="208" name="Google Shape;208;p16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09" name="Google Shape;209;p16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10" name="Google Shape;210;p1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211" name="Google Shape;211;p16"/>
            <p:cNvSpPr/>
            <p:nvPr/>
          </p:nvSpPr>
          <p:spPr>
            <a:xfrm>
              <a:off x="-11875" y="5035138"/>
              <a:ext cx="9144000" cy="1175655"/>
            </a:xfrm>
            <a:custGeom>
              <a:rect b="b" l="l" r="r" t="t"/>
              <a:pathLst>
                <a:path extrusionOk="0" h="1175655" w="9144000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2" name="Google Shape;212;p16"/>
            <p:cNvSpPr/>
            <p:nvPr/>
          </p:nvSpPr>
          <p:spPr>
            <a:xfrm>
              <a:off x="-11875" y="3467595"/>
              <a:ext cx="9144000" cy="890650"/>
            </a:xfrm>
            <a:custGeom>
              <a:rect b="b" l="l" r="r" t="t"/>
              <a:pathLst>
                <a:path extrusionOk="0" h="890650" w="914400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3" name="Google Shape;213;p16"/>
            <p:cNvSpPr/>
            <p:nvPr/>
          </p:nvSpPr>
          <p:spPr>
            <a:xfrm>
              <a:off x="-23751" y="5640779"/>
              <a:ext cx="3004457" cy="1211283"/>
            </a:xfrm>
            <a:custGeom>
              <a:rect b="b" l="l" r="r" t="t"/>
              <a:pathLst>
                <a:path extrusionOk="0" h="1211283" w="3004457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4" name="Google Shape;214;p16"/>
            <p:cNvSpPr/>
            <p:nvPr/>
          </p:nvSpPr>
          <p:spPr>
            <a:xfrm>
              <a:off x="-11875" y="5284519"/>
              <a:ext cx="9144000" cy="1478478"/>
            </a:xfrm>
            <a:custGeom>
              <a:rect b="b" l="l" r="r" t="t"/>
              <a:pathLst>
                <a:path extrusionOk="0" h="1478478" w="9144000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5" name="Google Shape;215;p16"/>
            <p:cNvSpPr/>
            <p:nvPr/>
          </p:nvSpPr>
          <p:spPr>
            <a:xfrm>
              <a:off x="2137558" y="5132120"/>
              <a:ext cx="6982691" cy="1719942"/>
            </a:xfrm>
            <a:custGeom>
              <a:rect b="b" l="l" r="r" t="t"/>
              <a:pathLst>
                <a:path extrusionOk="0" h="1719942" w="6982691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6" name="Google Shape;216;p16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9412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7" name="Google Shape;217;p16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8" name="Google Shape;218;p16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275"/>
              </a:schemeClr>
            </a:solidFill>
            <a:ln cap="flat" cmpd="sng" w="12700">
              <a:solidFill>
                <a:schemeClr val="lt1">
                  <a:alpha val="7451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19" name="Google Shape;219;p16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3529"/>
              </a:schemeClr>
            </a:solidFill>
            <a:ln cap="flat" cmpd="sng" w="12700">
              <a:solidFill>
                <a:schemeClr val="lt1">
                  <a:alpha val="7451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0" name="Google Shape;220;p1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549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1" name="Google Shape;221;p16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rect b="b" l="l" r="r" t="t"/>
              <a:pathLst>
                <a:path extrusionOk="0" h="1388236" w="1261499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lt1">
                <a:alpha val="9412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2" name="Google Shape;222;p16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3" name="Google Shape;223;p1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275"/>
              </a:schemeClr>
            </a:solidFill>
            <a:ln cap="flat" cmpd="sng" w="12700">
              <a:solidFill>
                <a:schemeClr val="lt1">
                  <a:alpha val="7451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4" name="Google Shape;224;p16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5" name="Google Shape;225;p1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6" name="Google Shape;226;p16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275"/>
              </a:schemeClr>
            </a:solidFill>
            <a:ln cap="flat" cmpd="sng" w="12700">
              <a:solidFill>
                <a:schemeClr val="lt1">
                  <a:alpha val="7451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7" name="Google Shape;227;p16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8" name="Google Shape;228;p1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9412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29" name="Google Shape;229;p1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0" name="Google Shape;230;p1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275"/>
              </a:schemeClr>
            </a:solidFill>
            <a:ln cap="flat" cmpd="sng" w="12700">
              <a:solidFill>
                <a:schemeClr val="lt1">
                  <a:alpha val="7451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1" name="Google Shape;231;p16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rect b="b" l="l" r="r" t="t"/>
              <a:pathLst>
                <a:path extrusionOk="0" h="1388236" w="1243407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lt1">
                <a:alpha val="3529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32" name="Google Shape;232;p16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rect b="b" l="l" r="r" t="t"/>
              <a:pathLst>
                <a:path extrusionOk="0" h="1388822" w="1241871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233" name="Google Shape;233;p16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 cap="flat" cmpd="sng" w="15875">
            <a:solidFill>
              <a:srgbClr val="74A5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4" name="Google Shape;234;p16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5" name="Google Shape;235;p16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1E1E1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6" name="Google Shape;236;p16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7" name="Google Shape;237;p16"/>
          <p:cNvSpPr txBox="1"/>
          <p:nvPr>
            <p:ph type="title"/>
          </p:nvPr>
        </p:nvSpPr>
        <p:spPr>
          <a:xfrm>
            <a:off x="6312565" y="2660904"/>
            <a:ext cx="4401312" cy="14630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entury Gothic"/>
              <a:buNone/>
              <a:defRPr b="0"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16"/>
          <p:cNvSpPr/>
          <p:nvPr>
            <p:ph idx="2" type="pic"/>
          </p:nvPr>
        </p:nvSpPr>
        <p:spPr>
          <a:xfrm>
            <a:off x="1340278" y="693795"/>
            <a:ext cx="4479497" cy="5468112"/>
          </a:xfrm>
          <a:prstGeom prst="rect">
            <a:avLst/>
          </a:prstGeom>
          <a:noFill/>
          <a:ln>
            <a:noFill/>
          </a:ln>
        </p:spPr>
      </p:sp>
      <p:sp>
        <p:nvSpPr>
          <p:cNvPr id="239" name="Google Shape;239;p16"/>
          <p:cNvSpPr txBox="1"/>
          <p:nvPr>
            <p:ph idx="1" type="body"/>
          </p:nvPr>
        </p:nvSpPr>
        <p:spPr>
          <a:xfrm>
            <a:off x="6312841" y="4133089"/>
            <a:ext cx="4400764" cy="15195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216"/>
              <a:buNone/>
              <a:defRPr sz="1600">
                <a:solidFill>
                  <a:srgbClr val="42424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912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76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84"/>
              <a:buNone/>
              <a:defRPr sz="900"/>
            </a:lvl9pPr>
          </a:lstStyle>
          <a:p/>
        </p:txBody>
      </p:sp>
      <p:sp>
        <p:nvSpPr>
          <p:cNvPr id="240" name="Google Shape;240;p16"/>
          <p:cNvSpPr txBox="1"/>
          <p:nvPr>
            <p:ph idx="10" type="dt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p16"/>
          <p:cNvSpPr txBox="1"/>
          <p:nvPr>
            <p:ph idx="11" type="ftr"/>
          </p:nvPr>
        </p:nvSpPr>
        <p:spPr>
          <a:xfrm>
            <a:off x="6188597" y="5724836"/>
            <a:ext cx="465821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2" name="Google Shape;242;p16"/>
          <p:cNvSpPr txBox="1"/>
          <p:nvPr>
            <p:ph idx="12" type="sldNum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7"/>
          <p:cNvSpPr txBox="1"/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5" name="Google Shape;245;p17"/>
          <p:cNvSpPr txBox="1"/>
          <p:nvPr>
            <p:ph idx="1" type="body"/>
          </p:nvPr>
        </p:nvSpPr>
        <p:spPr>
          <a:xfrm rot="5400000">
            <a:off x="4155046" y="-440071"/>
            <a:ext cx="3508977" cy="90364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5468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1pPr>
            <a:lvl2pPr indent="-315468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2pPr>
            <a:lvl3pPr indent="-315468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3pPr>
            <a:lvl4pPr indent="-315468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4pPr>
            <a:lvl5pPr indent="-315468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5pPr>
            <a:lvl6pPr indent="-315468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6pPr>
            <a:lvl7pPr indent="-315468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7pPr>
            <a:lvl8pPr indent="-315468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8pPr>
            <a:lvl9pPr indent="-315468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9pPr>
          </a:lstStyle>
          <a:p/>
        </p:txBody>
      </p:sp>
      <p:sp>
        <p:nvSpPr>
          <p:cNvPr id="246" name="Google Shape;246;p17"/>
          <p:cNvSpPr txBox="1"/>
          <p:nvPr>
            <p:ph idx="10" type="dt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7" name="Google Shape;247;p17"/>
          <p:cNvSpPr txBox="1"/>
          <p:nvPr>
            <p:ph idx="11" type="ftr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8" name="Google Shape;248;p17"/>
          <p:cNvSpPr txBox="1"/>
          <p:nvPr>
            <p:ph idx="12" type="sldNum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8"/>
          <p:cNvSpPr txBox="1"/>
          <p:nvPr>
            <p:ph type="title"/>
          </p:nvPr>
        </p:nvSpPr>
        <p:spPr>
          <a:xfrm rot="5400000">
            <a:off x="7438665" y="2430684"/>
            <a:ext cx="4780344" cy="19792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1" name="Google Shape;251;p18"/>
          <p:cNvSpPr txBox="1"/>
          <p:nvPr>
            <p:ph idx="1" type="body"/>
          </p:nvPr>
        </p:nvSpPr>
        <p:spPr>
          <a:xfrm rot="5400000">
            <a:off x="2630025" y="-195483"/>
            <a:ext cx="4780344" cy="72316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5468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1pPr>
            <a:lvl2pPr indent="-315468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2pPr>
            <a:lvl3pPr indent="-315468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3pPr>
            <a:lvl4pPr indent="-315468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4pPr>
            <a:lvl5pPr indent="-315468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5pPr>
            <a:lvl6pPr indent="-315468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6pPr>
            <a:lvl7pPr indent="-315468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7pPr>
            <a:lvl8pPr indent="-315468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8pPr>
            <a:lvl9pPr indent="-315468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368"/>
              <a:buChar char="?"/>
              <a:defRPr/>
            </a:lvl9pPr>
          </a:lstStyle>
          <a:p/>
        </p:txBody>
      </p:sp>
      <p:sp>
        <p:nvSpPr>
          <p:cNvPr id="252" name="Google Shape;252;p18"/>
          <p:cNvSpPr txBox="1"/>
          <p:nvPr>
            <p:ph idx="10" type="dt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p18"/>
          <p:cNvSpPr txBox="1"/>
          <p:nvPr>
            <p:ph idx="11" type="ftr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" name="Google Shape;254;p18"/>
          <p:cNvSpPr txBox="1"/>
          <p:nvPr>
            <p:ph idx="12" type="sldNum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1F15E"/>
            </a:gs>
            <a:gs pos="62000">
              <a:srgbClr val="90BA3F"/>
            </a:gs>
            <a:gs pos="100000">
              <a:srgbClr val="7FA03E"/>
            </a:gs>
          </a:gsLst>
          <a:lin ang="5400000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7"/>
          <p:cNvGrpSpPr/>
          <p:nvPr/>
        </p:nvGrpSpPr>
        <p:grpSpPr>
          <a:xfrm>
            <a:off x="-756472" y="0"/>
            <a:ext cx="13944870" cy="7117071"/>
            <a:chOff x="-644959" y="0"/>
            <a:chExt cx="10458653" cy="7117071"/>
          </a:xfrm>
        </p:grpSpPr>
        <p:grpSp>
          <p:nvGrpSpPr>
            <p:cNvPr id="11" name="Google Shape;11;p7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oogle Shape;12;p7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3" name="Google Shape;13;p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4" name="Google Shape;14;p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5" name="Google Shape;15;p7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grpSp>
            <p:nvGrpSpPr>
              <p:cNvPr id="16" name="Google Shape;16;p7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7" name="Google Shape;17;p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8" name="Google Shape;18;p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19" name="Google Shape;19;p7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grpSp>
            <p:nvGrpSpPr>
              <p:cNvPr id="20" name="Google Shape;20;p7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21" name="Google Shape;21;p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22" name="Google Shape;22;p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23" name="Google Shape;23;p7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lt1">
                    <a:alpha val="9412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sp>
            <p:nvSpPr>
              <p:cNvPr id="24" name="Google Shape;24;p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5" name="Google Shape;25;p7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6" name="Google Shape;26;p7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lt1">
                  <a:alpha val="9412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27" name="Google Shape;27;p7"/>
            <p:cNvSpPr/>
            <p:nvPr/>
          </p:nvSpPr>
          <p:spPr>
            <a:xfrm>
              <a:off x="-11875" y="5035138"/>
              <a:ext cx="9144000" cy="1175655"/>
            </a:xfrm>
            <a:custGeom>
              <a:rect b="b" l="l" r="r" t="t"/>
              <a:pathLst>
                <a:path extrusionOk="0" h="1175655" w="9144000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" name="Google Shape;28;p7"/>
            <p:cNvSpPr/>
            <p:nvPr/>
          </p:nvSpPr>
          <p:spPr>
            <a:xfrm>
              <a:off x="-11875" y="3467595"/>
              <a:ext cx="9144000" cy="890650"/>
            </a:xfrm>
            <a:custGeom>
              <a:rect b="b" l="l" r="r" t="t"/>
              <a:pathLst>
                <a:path extrusionOk="0" h="890650" w="914400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9" name="Google Shape;29;p7"/>
            <p:cNvSpPr/>
            <p:nvPr/>
          </p:nvSpPr>
          <p:spPr>
            <a:xfrm>
              <a:off x="-23751" y="5640779"/>
              <a:ext cx="3004457" cy="1211283"/>
            </a:xfrm>
            <a:custGeom>
              <a:rect b="b" l="l" r="r" t="t"/>
              <a:pathLst>
                <a:path extrusionOk="0" h="1211283" w="3004457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0" name="Google Shape;30;p7"/>
            <p:cNvSpPr/>
            <p:nvPr/>
          </p:nvSpPr>
          <p:spPr>
            <a:xfrm>
              <a:off x="-11875" y="5284519"/>
              <a:ext cx="9144000" cy="1478478"/>
            </a:xfrm>
            <a:custGeom>
              <a:rect b="b" l="l" r="r" t="t"/>
              <a:pathLst>
                <a:path extrusionOk="0" h="1478478" w="9144000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" name="Google Shape;31;p7"/>
            <p:cNvSpPr/>
            <p:nvPr/>
          </p:nvSpPr>
          <p:spPr>
            <a:xfrm>
              <a:off x="2137558" y="5132120"/>
              <a:ext cx="6982691" cy="1719942"/>
            </a:xfrm>
            <a:custGeom>
              <a:rect b="b" l="l" r="r" t="t"/>
              <a:pathLst>
                <a:path extrusionOk="0" h="1719942" w="6982691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noFill/>
            <a:ln cap="flat" cmpd="sng" w="9525">
              <a:solidFill>
                <a:schemeClr val="lt1">
                  <a:alpha val="2000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" name="Google Shape;32;p7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9412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" name="Google Shape;33;p7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" name="Google Shape;34;p7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275"/>
              </a:schemeClr>
            </a:solidFill>
            <a:ln cap="flat" cmpd="sng" w="12700">
              <a:solidFill>
                <a:schemeClr val="lt1">
                  <a:alpha val="7451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" name="Google Shape;35;p7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3529"/>
              </a:schemeClr>
            </a:solidFill>
            <a:ln cap="flat" cmpd="sng" w="12700">
              <a:solidFill>
                <a:schemeClr val="lt1">
                  <a:alpha val="7451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6" name="Google Shape;36;p7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549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7" name="Google Shape;37;p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rect b="b" l="l" r="r" t="t"/>
              <a:pathLst>
                <a:path extrusionOk="0" h="1388236" w="1261499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lt1">
                <a:alpha val="9412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8" name="Google Shape;38;p7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9" name="Google Shape;39;p7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275"/>
              </a:schemeClr>
            </a:solidFill>
            <a:ln cap="flat" cmpd="sng" w="12700">
              <a:solidFill>
                <a:schemeClr val="lt1">
                  <a:alpha val="7451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0" name="Google Shape;40;p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1" name="Google Shape;41;p7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2" name="Google Shape;42;p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275"/>
              </a:schemeClr>
            </a:solidFill>
            <a:ln cap="flat" cmpd="sng" w="12700">
              <a:solidFill>
                <a:schemeClr val="lt1">
                  <a:alpha val="7451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3" name="Google Shape;43;p7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4" name="Google Shape;44;p7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9412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5" name="Google Shape;45;p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6" name="Google Shape;46;p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fmla="val 28544" name="adj"/>
                <a:gd fmla="val 115470" name="vf"/>
              </a:avLst>
            </a:prstGeom>
            <a:solidFill>
              <a:schemeClr val="lt1">
                <a:alpha val="6275"/>
              </a:schemeClr>
            </a:solidFill>
            <a:ln cap="flat" cmpd="sng" w="12700">
              <a:solidFill>
                <a:schemeClr val="lt1">
                  <a:alpha val="7451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7" name="Google Shape;47;p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rect b="b" l="l" r="r" t="t"/>
              <a:pathLst>
                <a:path extrusionOk="0" h="1388236" w="1243407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lt1">
                <a:alpha val="3529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48" name="Google Shape;48;p7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rect b="b" l="l" r="r" t="t"/>
              <a:pathLst>
                <a:path extrusionOk="0" h="1388822" w="1241871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lt1">
                <a:alpha val="0"/>
              </a:schemeClr>
            </a:solidFill>
            <a:ln cap="flat" cmpd="sng" w="12700">
              <a:solidFill>
                <a:schemeClr val="lt1">
                  <a:alpha val="11373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49" name="Google Shape;49;p7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0" name="Google Shape;50;p7"/>
          <p:cNvSpPr/>
          <p:nvPr/>
        </p:nvSpPr>
        <p:spPr>
          <a:xfrm>
            <a:off x="6081656" y="-21511"/>
            <a:ext cx="4905488" cy="699244"/>
          </a:xfrm>
          <a:prstGeom prst="rect">
            <a:avLst/>
          </a:prstGeom>
          <a:solidFill>
            <a:srgbClr val="F5F5F5"/>
          </a:solidFill>
          <a:ln cap="flat" cmpd="sng" w="15875">
            <a:solidFill>
              <a:srgbClr val="74A5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1" name="Google Shape;51;p7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2" name="Google Shape;52;p7"/>
          <p:cNvSpPr txBox="1"/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entury Gothic"/>
              <a:buNone/>
              <a:defRPr b="0" i="0" sz="40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1391323" y="2323652"/>
            <a:ext cx="9036423" cy="35089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4424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1824"/>
              <a:buFont typeface="Noto Sans Symbols"/>
              <a:buChar char="🞇"/>
              <a:defRPr b="0" i="0" sz="2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4772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1672"/>
              <a:buFont typeface="Noto Sans Symbols"/>
              <a:buChar char="🞇"/>
              <a:defRPr b="0" i="0" sz="22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2512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🞇"/>
              <a:defRPr b="0" i="0" sz="20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15468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368"/>
              <a:buFont typeface="Noto Sans Symbols"/>
              <a:buChar char="🞇"/>
              <a:defRPr b="0" i="0" sz="18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5816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216"/>
              <a:buFont typeface="Noto Sans Symbols"/>
              <a:buChar char="🞇"/>
              <a:defRPr b="0" i="0" sz="16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6164" lvl="5" marL="27432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🞇"/>
              <a:defRPr b="0" i="0" sz="1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96164" lvl="6" marL="32004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🞇"/>
              <a:defRPr b="0" i="0" sz="1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96164" lvl="7" marL="36576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🞇"/>
              <a:defRPr b="0" i="0" sz="1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96164" lvl="8" marL="4114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064"/>
              <a:buFont typeface="Noto Sans Symbols"/>
              <a:buChar char="🞇"/>
              <a:defRPr b="0" i="0" sz="1400" u="none" cap="none" strike="noStrik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54" name="Google Shape;54;p7"/>
          <p:cNvSpPr txBox="1"/>
          <p:nvPr>
            <p:ph idx="10" type="dt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55" name="Google Shape;55;p7"/>
          <p:cNvSpPr txBox="1"/>
          <p:nvPr>
            <p:ph idx="11" type="ftr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56" name="Google Shape;56;p7"/>
          <p:cNvSpPr txBox="1"/>
          <p:nvPr>
            <p:ph idx="12" type="sldNum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9.png"/><Relationship Id="rId5" Type="http://schemas.openxmlformats.org/officeDocument/2006/relationships/image" Target="../media/image2.png"/><Relationship Id="rId6" Type="http://schemas.openxmlformats.org/officeDocument/2006/relationships/image" Target="../media/image13.jpg"/><Relationship Id="rId7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Relationship Id="rId4" Type="http://schemas.openxmlformats.org/officeDocument/2006/relationships/image" Target="../media/image1.jpg"/><Relationship Id="rId5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"/>
          <p:cNvSpPr txBox="1"/>
          <p:nvPr>
            <p:ph type="title"/>
          </p:nvPr>
        </p:nvSpPr>
        <p:spPr>
          <a:xfrm>
            <a:off x="521285" y="300020"/>
            <a:ext cx="8378529" cy="164278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3521"/>
              </a:buClr>
              <a:buSzPts val="2700"/>
              <a:buFont typeface="Rockwell"/>
              <a:buNone/>
            </a:pPr>
            <a:br>
              <a:rPr lang="es-ES" sz="2700">
                <a:solidFill>
                  <a:srgbClr val="4A3521"/>
                </a:solidFill>
                <a:latin typeface="Rockwell"/>
                <a:ea typeface="Rockwell"/>
                <a:cs typeface="Rockwell"/>
                <a:sym typeface="Rockwell"/>
              </a:rPr>
            </a:br>
            <a:endParaRPr sz="3200">
              <a:solidFill>
                <a:srgbClr val="4A352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61" name="Google Shape;261;p1"/>
          <p:cNvSpPr txBox="1"/>
          <p:nvPr>
            <p:ph idx="1" type="body"/>
          </p:nvPr>
        </p:nvSpPr>
        <p:spPr>
          <a:xfrm>
            <a:off x="673685" y="1724999"/>
            <a:ext cx="8378529" cy="41690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8496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24"/>
              <a:buNone/>
            </a:pPr>
            <a:r>
              <a:t/>
            </a:r>
            <a:endParaRPr sz="2400">
              <a:solidFill>
                <a:srgbClr val="4A352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-158496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824"/>
              <a:buNone/>
            </a:pPr>
            <a:r>
              <a:t/>
            </a:r>
            <a:endParaRPr sz="2400">
              <a:solidFill>
                <a:srgbClr val="4A352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262" name="Google Shape;262;p1"/>
          <p:cNvGrpSpPr/>
          <p:nvPr/>
        </p:nvGrpSpPr>
        <p:grpSpPr>
          <a:xfrm>
            <a:off x="9045997" y="0"/>
            <a:ext cx="425340" cy="6858000"/>
            <a:chOff x="9055676" y="0"/>
            <a:chExt cx="431224" cy="6858000"/>
          </a:xfrm>
        </p:grpSpPr>
        <p:sp>
          <p:nvSpPr>
            <p:cNvPr id="263" name="Google Shape;263;p1"/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4" name="Google Shape;264;p1"/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5" name="Google Shape;265;p1"/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66" name="Google Shape;266;p1"/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267" name="Google Shape;26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921" y="139288"/>
            <a:ext cx="1203659" cy="1339281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1"/>
          <p:cNvSpPr txBox="1"/>
          <p:nvPr/>
        </p:nvSpPr>
        <p:spPr>
          <a:xfrm>
            <a:off x="521285" y="122327"/>
            <a:ext cx="8378529" cy="16026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A3521"/>
              </a:buClr>
              <a:buSzPts val="2700"/>
              <a:buFont typeface="Rockwell"/>
              <a:buNone/>
            </a:pPr>
            <a:br>
              <a:rPr b="0" i="0" lang="es-ES" sz="2700" u="none" cap="none" strike="noStrike">
                <a:solidFill>
                  <a:srgbClr val="4A3521"/>
                </a:solidFill>
                <a:latin typeface="Rockwell"/>
                <a:ea typeface="Rockwell"/>
                <a:cs typeface="Rockwell"/>
                <a:sym typeface="Rockwell"/>
              </a:rPr>
            </a:br>
            <a:endParaRPr b="0" i="0" sz="3200" u="none" cap="none" strike="noStrike">
              <a:solidFill>
                <a:srgbClr val="4A352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269" name="Google Shape;269;p1"/>
          <p:cNvSpPr txBox="1"/>
          <p:nvPr/>
        </p:nvSpPr>
        <p:spPr>
          <a:xfrm>
            <a:off x="1370305" y="122352"/>
            <a:ext cx="7297500" cy="160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55000" lnSpcReduction="2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A3521"/>
              </a:buClr>
              <a:buSzPct val="100000"/>
              <a:buFont typeface="Rockwell"/>
              <a:buNone/>
            </a:pPr>
            <a:br>
              <a:rPr b="0" i="0" lang="es-ES" sz="2700" u="none" cap="none" strike="noStrike">
                <a:solidFill>
                  <a:srgbClr val="4A3521"/>
                </a:solidFill>
                <a:latin typeface="Rockwell"/>
                <a:ea typeface="Rockwell"/>
                <a:cs typeface="Rockwell"/>
                <a:sym typeface="Rockwell"/>
              </a:rPr>
            </a:br>
            <a:endParaRPr b="0" i="0" sz="2700" u="none" cap="none" strike="noStrike">
              <a:solidFill>
                <a:srgbClr val="4A352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entury Gothic"/>
              <a:buNone/>
            </a:pPr>
            <a:r>
              <a:t/>
            </a:r>
            <a:endParaRPr b="0" i="0" sz="2700" u="none" cap="none" strike="noStrike">
              <a:solidFill>
                <a:srgbClr val="4A352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A3521"/>
              </a:buClr>
              <a:buSzPct val="100000"/>
              <a:buFont typeface="Rockwell"/>
              <a:buNone/>
            </a:pPr>
            <a:r>
              <a:rPr b="1" i="0" lang="es-ES" sz="2700" u="sng" cap="none" strike="noStrike">
                <a:solidFill>
                  <a:srgbClr val="4A3521"/>
                </a:solidFill>
                <a:latin typeface="Rockwell"/>
                <a:ea typeface="Rockwell"/>
                <a:cs typeface="Rockwell"/>
                <a:sym typeface="Rockwell"/>
              </a:rPr>
              <a:t>Diferenciado Área _C </a:t>
            </a:r>
            <a:endParaRPr b="1" i="0" sz="2700" u="sng" cap="none" strike="noStrike">
              <a:solidFill>
                <a:srgbClr val="4A352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A3521"/>
              </a:buClr>
              <a:buSzPct val="100000"/>
              <a:buFont typeface="Rockwell"/>
              <a:buNone/>
            </a:pPr>
            <a:r>
              <a:t/>
            </a:r>
            <a:endParaRPr b="1" i="0" sz="2700" u="sng" cap="none" strike="noStrike">
              <a:solidFill>
                <a:srgbClr val="4A352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A3521"/>
              </a:buClr>
              <a:buSzPct val="45602"/>
              <a:buFont typeface="Rockwell"/>
              <a:buNone/>
            </a:pPr>
            <a:r>
              <a:rPr b="1" i="0" lang="es-ES" sz="5920" u="none" cap="none" strike="noStrike">
                <a:solidFill>
                  <a:srgbClr val="4A3521"/>
                </a:solidFill>
                <a:latin typeface="Lobster"/>
                <a:ea typeface="Lobster"/>
                <a:cs typeface="Lobster"/>
                <a:sym typeface="Lobster"/>
              </a:rPr>
              <a:t>Ciencias del Ejercicio Físico y Deportivo</a:t>
            </a:r>
            <a:endParaRPr b="1" i="0" sz="5920" u="none" cap="none" strike="noStrike">
              <a:solidFill>
                <a:srgbClr val="4A3521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A3521"/>
              </a:buClr>
              <a:buSzPct val="75903"/>
              <a:buFont typeface="Rockwell"/>
              <a:buNone/>
            </a:pPr>
            <a:r>
              <a:t/>
            </a:r>
            <a:endParaRPr b="1" i="0" sz="3557" u="none" cap="none" strike="noStrike">
              <a:solidFill>
                <a:srgbClr val="4A3521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A3521"/>
              </a:buClr>
              <a:buSzPct val="100000"/>
              <a:buFont typeface="Rockwell"/>
              <a:buNone/>
            </a:pPr>
            <a:r>
              <a:rPr b="1" i="0" lang="es-ES" sz="2700" u="sng" cap="none" strike="noStrike">
                <a:solidFill>
                  <a:srgbClr val="4A3521"/>
                </a:solidFill>
                <a:latin typeface="Rockwell"/>
                <a:ea typeface="Rockwell"/>
                <a:cs typeface="Rockwell"/>
                <a:sym typeface="Rockwell"/>
              </a:rPr>
              <a:t>4° medio 202</a:t>
            </a:r>
            <a:r>
              <a:rPr b="1" lang="es-ES" sz="2700" u="sng">
                <a:solidFill>
                  <a:srgbClr val="4A3521"/>
                </a:solidFill>
                <a:latin typeface="Rockwell"/>
                <a:ea typeface="Rockwell"/>
                <a:cs typeface="Rockwell"/>
                <a:sym typeface="Rockwell"/>
              </a:rPr>
              <a:t>7</a:t>
            </a:r>
            <a:r>
              <a:rPr b="1" i="0" lang="es-ES" sz="2700" u="sng" cap="none" strike="noStrike">
                <a:solidFill>
                  <a:srgbClr val="4A3521"/>
                </a:solidFill>
                <a:latin typeface="Rockwell"/>
                <a:ea typeface="Rockwell"/>
                <a:cs typeface="Rockwell"/>
                <a:sym typeface="Rockwell"/>
              </a:rPr>
              <a:t>  </a:t>
            </a:r>
            <a:endParaRPr b="1" i="0" sz="3200" u="sng" cap="none" strike="noStrike">
              <a:solidFill>
                <a:srgbClr val="4A352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270" name="Google Shape;27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394" y="6370278"/>
            <a:ext cx="12071127" cy="4877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-3246440" y="3261345"/>
            <a:ext cx="6858000" cy="335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8567899" y="3261345"/>
            <a:ext cx="6858000" cy="3353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ector Conjunto De Diversos Personajes Discapacitados Que Participan Activamente En Varios Ejercicios De Gimnasio Y Rutinas De Fitness, Desde Usuarios De Silla De Ruedas Levantando Pesas Hasta Amputados Practicando Yoga Y Usando Cintas De Correr" id="273" name="Google Shape;273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78642" y="2024570"/>
            <a:ext cx="11450629" cy="4345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195875" y="54750"/>
            <a:ext cx="3633375" cy="213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"/>
          <p:cNvSpPr txBox="1"/>
          <p:nvPr>
            <p:ph type="title"/>
          </p:nvPr>
        </p:nvSpPr>
        <p:spPr>
          <a:xfrm>
            <a:off x="1856773" y="696341"/>
            <a:ext cx="88410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¿ De qué se trata </a:t>
            </a:r>
            <a:r>
              <a:rPr b="1" lang="es-ES" sz="2400">
                <a:latin typeface="Tahoma"/>
                <a:ea typeface="Tahoma"/>
                <a:cs typeface="Tahoma"/>
                <a:sym typeface="Tahoma"/>
              </a:rPr>
              <a:t>la asignatura?</a:t>
            </a: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b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</a:br>
            <a:endParaRPr b="1" sz="2400">
              <a:solidFill>
                <a:schemeClr val="accent1"/>
              </a:solidFill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aveat"/>
              <a:buNone/>
            </a:pPr>
            <a:r>
              <a:rPr b="1" lang="es-ES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280" name="Google Shape;280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6" y="167173"/>
            <a:ext cx="1015201" cy="112959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2"/>
          <p:cNvSpPr/>
          <p:nvPr/>
        </p:nvSpPr>
        <p:spPr>
          <a:xfrm>
            <a:off x="262404" y="1490623"/>
            <a:ext cx="8696161" cy="1435458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5875">
            <a:solidFill>
              <a:srgbClr val="6C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Trata sobre el estudio de cómo el cuerpo humano responde al ejercicio y cómo optimizar el rendimiento deportivo a través de diferentes disciplinas. Se enfoca en comprender las adaptaciones fisiológicas, evaluar la aptitud física, diseñar programas de entrenamiento, y analizar el impacto de la nutrición y ayudas ergogénicas en el rendimiento</a:t>
            </a:r>
            <a:endParaRPr b="1" i="0" sz="16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2" name="Google Shape;282;p2"/>
          <p:cNvSpPr/>
          <p:nvPr/>
        </p:nvSpPr>
        <p:spPr>
          <a:xfrm>
            <a:off x="262404" y="3108961"/>
            <a:ext cx="3447449" cy="3593054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accent5"/>
          </a:solidFill>
          <a:ln cap="flat" cmpd="sng" w="15875">
            <a:solidFill>
              <a:srgbClr val="6C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sng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¿Qué se profundiza?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 las adaptaciones fisiológicas agudas y crónicas que genera el ejercicio, incluyendo cómo evaluar estas respuestas del cuerpo al entrenamiento. También hace foco en el diseño y evaluación de planes de entrenamiento físicos personalizados considerando las necesidades individuales de los estudiantes.</a:t>
            </a:r>
            <a:endParaRPr b="1" i="0" sz="16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3" name="Google Shape;283;p2"/>
          <p:cNvSpPr/>
          <p:nvPr/>
        </p:nvSpPr>
        <p:spPr>
          <a:xfrm>
            <a:off x="3859690" y="3108961"/>
            <a:ext cx="3886585" cy="3593054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00B050"/>
          </a:solidFill>
          <a:ln cap="flat" cmpd="sng" w="15875">
            <a:solidFill>
              <a:srgbClr val="6C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sng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¿Qué se amplía?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 variabilidad de sistemas de e</a:t>
            </a:r>
            <a:r>
              <a:rPr b="1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ntrenamiento: ahora no sólo se practica, sino que también se estima su impacto en la salud y el rendimiento deportivo. Se incorpora el análisis de ayudas ergogénicas y alimentación saludable, evaluando su incidencia real en el rendimiento físico y deportivo.  Se incluyen aspectos fisiológicos, biomecánicos, psicológicos y sociológicos</a:t>
            </a:r>
            <a:r>
              <a:rPr b="1" i="0" lang="es-ES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4" name="Google Shape;284;p2"/>
          <p:cNvSpPr/>
          <p:nvPr/>
        </p:nvSpPr>
        <p:spPr>
          <a:xfrm>
            <a:off x="7942218" y="3108963"/>
            <a:ext cx="4114801" cy="3554051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FF0000"/>
          </a:solidFill>
          <a:ln cap="flat" cmpd="sng" w="15875">
            <a:solidFill>
              <a:srgbClr val="6C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sng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¿Qué se complejiza?</a:t>
            </a:r>
            <a:endParaRPr b="0" i="0" sz="1800" u="sng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Los estudiantes ya no solo realizan actividades f{isicas sino que analizan resultados, interpretan adaptaciones del cuerpo y evalúan el impacto de sus programas de entrenamiento.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El enfoque incorpora una visión más científica y crítica, donde el estudia debe interpretar datos, sobre el rendimiento, salud y entrenamiento, en lugar de solo participar de forma práctica.</a:t>
            </a:r>
            <a:endParaRPr b="1" i="0" sz="16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5" name="Google Shape;285;p2"/>
          <p:cNvSpPr txBox="1"/>
          <p:nvPr>
            <p:ph idx="1" type="body"/>
          </p:nvPr>
        </p:nvSpPr>
        <p:spPr>
          <a:xfrm>
            <a:off x="1391323" y="2323652"/>
            <a:ext cx="9036423" cy="35089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58496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24"/>
              <a:buNone/>
            </a:pPr>
            <a:r>
              <a:t/>
            </a:r>
            <a:endParaRPr/>
          </a:p>
        </p:txBody>
      </p:sp>
      <p:pic>
        <p:nvPicPr>
          <p:cNvPr id="286" name="Google Shape;28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58564" y="259081"/>
            <a:ext cx="3233435" cy="23214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"/>
          <p:cNvSpPr txBox="1"/>
          <p:nvPr>
            <p:ph type="title"/>
          </p:nvPr>
        </p:nvSpPr>
        <p:spPr>
          <a:xfrm>
            <a:off x="1895449" y="664547"/>
            <a:ext cx="9731400" cy="1446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aveat"/>
              <a:buNone/>
            </a:pP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¿Qué habilidades desarrollarás con la asignatura y qué conductas de entrada debes tener para ello?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aveat"/>
              <a:buNone/>
            </a:pPr>
            <a:r>
              <a:rPr b="1" lang="es-ES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292" name="Google Shape;29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6" y="167174"/>
            <a:ext cx="1106631" cy="1231321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"/>
          <p:cNvSpPr/>
          <p:nvPr/>
        </p:nvSpPr>
        <p:spPr>
          <a:xfrm>
            <a:off x="6035041" y="1645922"/>
            <a:ext cx="6048105" cy="5009987"/>
          </a:xfrm>
          <a:prstGeom prst="rect">
            <a:avLst/>
          </a:prstGeom>
          <a:solidFill>
            <a:srgbClr val="C00000"/>
          </a:solidFill>
          <a:ln cap="flat" cmpd="sng" w="15875">
            <a:solidFill>
              <a:srgbClr val="6C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sng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¿Qué conductas de entrada debes tener?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b="1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Conocimientos previos básicos sobre el cuerpo y el ejercicio: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Funciones del sistema locomotor, cardiovascular y respiratorio.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Componentes de la condición física (Resistencia, fuerza, flexibilidad, velocidad, coordinación).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b="1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Experiencia práctica en actividad física: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Participación en actividades físicas sistemáticas o deportivas y conocimientos en circuitos, rutinas, deportes colectivos o individuales.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b="1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Capacidades actitudinales: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Demostrar interés, tener disposición y seguir instrucciones.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b="1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Habilidades de análisis básico: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Observar y describir respuestas fisiológicas al esfuerzo y capacidad de reflexión.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b="1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Autonomía y autogestión: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Autoevaluarse físicamente y llevar un proceso de bitácoras.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3"/>
          <p:cNvSpPr/>
          <p:nvPr/>
        </p:nvSpPr>
        <p:spPr>
          <a:xfrm>
            <a:off x="182881" y="1645922"/>
            <a:ext cx="5747657" cy="5009987"/>
          </a:xfrm>
          <a:prstGeom prst="rect">
            <a:avLst/>
          </a:prstGeom>
          <a:solidFill>
            <a:srgbClr val="7030A0"/>
          </a:solidFill>
          <a:ln cap="flat" cmpd="sng" w="15875">
            <a:solidFill>
              <a:srgbClr val="6C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sng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Habilidades que desarrollarás: </a:t>
            </a:r>
            <a:endParaRPr b="1" i="0" sz="1600" u="sng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b="1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Conocimientos de factores fisiológicos y biomecánicos: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Entender cómo funciona el cuerpo durante el ejercicio y cómo diferentes factores afectan el rendimiento y la adaptación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</a:pPr>
            <a:r>
              <a:rPr b="1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Diseño y evaluación de programas de ejercicio: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Crear planes de entrenamiento personalizados para diferentes individuos y poblaciones, considerando sus necesidades y objetivos específicos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Desarrollo de habilidades motoras: Comprender los fundamentos de la motricidad humana y cómo mejorarla a través del ejercicio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1" i="0" sz="16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Comunicación efectiva: Transmitir información clara y precisa sobre el ejercicio y la salud a diferentes audiencias.</a:t>
            </a:r>
            <a:endParaRPr b="1" i="0" sz="16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"/>
          <p:cNvSpPr txBox="1"/>
          <p:nvPr>
            <p:ph type="title"/>
          </p:nvPr>
        </p:nvSpPr>
        <p:spPr>
          <a:xfrm>
            <a:off x="2011290" y="876910"/>
            <a:ext cx="8841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aveat"/>
              <a:buNone/>
            </a:pP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¿Cuál es el desafío de aprendizaje de la asignatura?  </a:t>
            </a:r>
            <a:r>
              <a:rPr b="1" lang="es-ES" sz="2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300" name="Google Shape;300;p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61719" y="2735262"/>
            <a:ext cx="2095500" cy="268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9505" y="167173"/>
            <a:ext cx="1135635" cy="1263594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4"/>
          <p:cNvSpPr/>
          <p:nvPr/>
        </p:nvSpPr>
        <p:spPr>
          <a:xfrm>
            <a:off x="796067" y="1624407"/>
            <a:ext cx="7903797" cy="4776395"/>
          </a:xfrm>
          <a:prstGeom prst="rect">
            <a:avLst/>
          </a:prstGeom>
          <a:solidFill>
            <a:schemeClr val="accent1"/>
          </a:solidFill>
          <a:ln cap="flat" cmpd="sng" w="15875">
            <a:solidFill>
              <a:srgbClr val="6C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s-ES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El estudio del diferenciado de ciencias del Ejercicio Físico y Deportivo, consiste en que los estudiantes avancen más allá de la práctica física para convertirse en analistas informados de sus propios procesos fisiológicos y del impacto del ejercicio en su rendimiento y salud. Esto requiere integrar conocimientos técnicos, estrategias de entrenamiento, nutrición e influencias multidimensionales fisiológicas, biomecánicas, psicológicas y sociológicas en el universo reflexivo y aplicado.</a:t>
            </a:r>
            <a:endParaRPr b="1" i="0" sz="20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03" name="Google Shape;303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99875" y="1624400"/>
            <a:ext cx="3366074" cy="477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5"/>
          <p:cNvSpPr txBox="1"/>
          <p:nvPr>
            <p:ph type="title"/>
          </p:nvPr>
        </p:nvSpPr>
        <p:spPr>
          <a:xfrm>
            <a:off x="1766365" y="373025"/>
            <a:ext cx="8841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aveat"/>
              <a:buNone/>
            </a:pP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 Plan de estudio</a:t>
            </a:r>
            <a:r>
              <a:rPr b="1" lang="es-ES" sz="2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309" name="Google Shape;30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6" y="167172"/>
            <a:ext cx="1270991" cy="1414201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5"/>
          <p:cNvSpPr/>
          <p:nvPr/>
        </p:nvSpPr>
        <p:spPr>
          <a:xfrm>
            <a:off x="903643" y="3030214"/>
            <a:ext cx="4410635" cy="1593027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544E43"/>
          </a:solidFill>
          <a:ln cap="flat" cmpd="sng" w="15875">
            <a:solidFill>
              <a:srgbClr val="6C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Unidad 1: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Adaptaciones fisiológicas provocadas por la práctica del ejercicio físico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5"/>
          <p:cNvSpPr/>
          <p:nvPr/>
        </p:nvSpPr>
        <p:spPr>
          <a:xfrm>
            <a:off x="903643" y="4789536"/>
            <a:ext cx="4539727" cy="1529686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544E43"/>
          </a:solidFill>
          <a:ln cap="flat" cmpd="sng" w="15875">
            <a:solidFill>
              <a:srgbClr val="6C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Unidad 2: Implementación de planes de entrenamiento a partir de la evaluación de la aptitud física</a:t>
            </a:r>
            <a:endParaRPr b="1" i="0" sz="16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2" name="Google Shape;312;p5"/>
          <p:cNvSpPr/>
          <p:nvPr/>
        </p:nvSpPr>
        <p:spPr>
          <a:xfrm>
            <a:off x="5723965" y="4789536"/>
            <a:ext cx="4795219" cy="1529686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544E43"/>
          </a:solidFill>
          <a:ln cap="flat" cmpd="sng" w="15875">
            <a:solidFill>
              <a:srgbClr val="6C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Unidad 4: Ayudas ergogénicas y nutricionales en el entrenamiento deportivo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3" name="Google Shape;313;p5"/>
          <p:cNvSpPr/>
          <p:nvPr/>
        </p:nvSpPr>
        <p:spPr>
          <a:xfrm>
            <a:off x="5723965" y="3030214"/>
            <a:ext cx="4795219" cy="1593027"/>
          </a:xfrm>
          <a:prstGeom prst="snip2DiagRect">
            <a:avLst>
              <a:gd fmla="val 0" name="adj1"/>
              <a:gd fmla="val 16667" name="adj2"/>
            </a:avLst>
          </a:prstGeom>
          <a:solidFill>
            <a:srgbClr val="544E43"/>
          </a:solidFill>
          <a:ln cap="flat" cmpd="sng" w="15875">
            <a:solidFill>
              <a:srgbClr val="6C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Unidad 3: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s-ES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Sistemas de entrenamiento para la salud y el deporte </a:t>
            </a:r>
            <a:endParaRPr b="1" i="0" sz="16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14" name="Google Shape;314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08960" y="834715"/>
            <a:ext cx="5969726" cy="2073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6"/>
          <p:cNvSpPr txBox="1"/>
          <p:nvPr>
            <p:ph type="title"/>
          </p:nvPr>
        </p:nvSpPr>
        <p:spPr>
          <a:xfrm>
            <a:off x="1985515" y="728026"/>
            <a:ext cx="8841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veat"/>
              <a:buNone/>
            </a:pPr>
            <a:r>
              <a:rPr b="1" lang="es-ES" sz="2400">
                <a:solidFill>
                  <a:schemeClr val="accent1"/>
                </a:solidFill>
                <a:latin typeface="Tahoma"/>
                <a:ea typeface="Tahoma"/>
                <a:cs typeface="Tahoma"/>
                <a:sym typeface="Tahoma"/>
              </a:rPr>
              <a:t>Tipos de evaluación y áreas de desarrollo profesional </a:t>
            </a:r>
            <a:r>
              <a:rPr b="1" lang="es-ES" sz="2400">
                <a:solidFill>
                  <a:schemeClr val="accent1"/>
                </a:solidFill>
                <a:latin typeface="Caveat"/>
                <a:ea typeface="Caveat"/>
                <a:cs typeface="Caveat"/>
                <a:sym typeface="Caveat"/>
              </a:rPr>
              <a:t>      </a:t>
            </a:r>
            <a:endParaRPr/>
          </a:p>
        </p:txBody>
      </p:sp>
      <p:pic>
        <p:nvPicPr>
          <p:cNvPr id="320" name="Google Shape;32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9506" y="167173"/>
            <a:ext cx="1087295" cy="1209806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6"/>
          <p:cNvSpPr/>
          <p:nvPr/>
        </p:nvSpPr>
        <p:spPr>
          <a:xfrm>
            <a:off x="531753" y="1530142"/>
            <a:ext cx="3034500" cy="3129600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accent3"/>
          </a:solidFill>
          <a:ln cap="flat" cmpd="sng" w="15875">
            <a:solidFill>
              <a:srgbClr val="6C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sng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Evaluaciones: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Pruebas, trabajos escrito.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Expositivas: Aplicación de plan de entrenamiento.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Prácticos:  Por medio de test físicos</a:t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2" name="Google Shape;322;p6"/>
          <p:cNvSpPr/>
          <p:nvPr/>
        </p:nvSpPr>
        <p:spPr>
          <a:xfrm>
            <a:off x="3935591" y="1421879"/>
            <a:ext cx="3173400" cy="3007200"/>
          </a:xfrm>
          <a:prstGeom prst="round2DiagRect">
            <a:avLst>
              <a:gd fmla="val 16667" name="adj1"/>
              <a:gd fmla="val 0" name="adj2"/>
            </a:avLst>
          </a:prstGeom>
          <a:solidFill>
            <a:schemeClr val="accent1"/>
          </a:solidFill>
          <a:ln cap="flat" cmpd="sng" w="15875">
            <a:solidFill>
              <a:srgbClr val="6C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sng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Carreras Profesionales: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Pedagogía en Educación Física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Técnico Deportivo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Área de la salud</a:t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3" name="Google Shape;323;p6"/>
          <p:cNvSpPr/>
          <p:nvPr/>
        </p:nvSpPr>
        <p:spPr>
          <a:xfrm>
            <a:off x="7478328" y="1678782"/>
            <a:ext cx="3570900" cy="2422800"/>
          </a:xfrm>
          <a:prstGeom prst="rect">
            <a:avLst/>
          </a:prstGeom>
          <a:solidFill>
            <a:schemeClr val="accent5"/>
          </a:solidFill>
          <a:ln cap="flat" cmpd="sng" w="15875">
            <a:solidFill>
              <a:srgbClr val="6C9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sng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Oficios y Emprendimientos asociados a: </a:t>
            </a:r>
            <a:endParaRPr b="1" i="0" sz="1800" u="sng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s-ES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Entrenador de disciplinas deportivas </a:t>
            </a:r>
            <a:endParaRPr b="1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sng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sng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24" name="Google Shape;324;p6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3954" y="4813011"/>
            <a:ext cx="3030000" cy="151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82064" y="4661254"/>
            <a:ext cx="3219450" cy="166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78331" y="4484238"/>
            <a:ext cx="3146425" cy="2017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Austin">
  <a:themeElements>
    <a:clrScheme name="Austin">
      <a:dk1>
        <a:srgbClr val="000000"/>
      </a:dk1>
      <a:lt1>
        <a:srgbClr val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2022-08-15T00:52:02Z</dcterms:created>
  <dc:creator>Luis</dc:creator>
</cp:coreProperties>
</file>